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8" r:id="rId3"/>
    <p:sldId id="257" r:id="rId4"/>
    <p:sldId id="262" r:id="rId5"/>
    <p:sldId id="261" r:id="rId6"/>
    <p:sldId id="263" r:id="rId7"/>
    <p:sldId id="264" r:id="rId8"/>
    <p:sldId id="278" r:id="rId9"/>
    <p:sldId id="279" r:id="rId10"/>
    <p:sldId id="267" r:id="rId11"/>
    <p:sldId id="268" r:id="rId12"/>
    <p:sldId id="269" r:id="rId13"/>
    <p:sldId id="274" r:id="rId14"/>
    <p:sldId id="265" r:id="rId15"/>
    <p:sldId id="270" r:id="rId16"/>
    <p:sldId id="273" r:id="rId17"/>
    <p:sldId id="272" r:id="rId18"/>
    <p:sldId id="277" r:id="rId19"/>
    <p:sldId id="271" r:id="rId20"/>
    <p:sldId id="276" r:id="rId21"/>
    <p:sldId id="275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46B-3F5A-C916-B62B-8D5938EA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539F-2DB8-FCDA-C884-9C3CD29B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86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0D2E-0561-F284-F89A-AAE3CD09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10239338" cy="9536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57C4C-16EC-2477-6332-830F53011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9848" y="2139696"/>
            <a:ext cx="10239338" cy="36776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940D3-6996-1C08-F1AF-87C35465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676C3-588F-B636-8CE0-AA2CBFBC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F8A9-EB1E-B344-A4B8-B58D0633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82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EF3A28-33E4-2796-AE7A-1234569F5C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4950" y="1081177"/>
            <a:ext cx="2508849" cy="4633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185FC-2BBB-E997-A5CD-F2C6CF6B7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6800" y="1081177"/>
            <a:ext cx="7505700" cy="4633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4B3C-96CD-071C-C2AD-2C7E04F8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A2B04-F5E0-C5A3-C77D-6AE9A9E9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55BC2-C712-C4A4-50EC-E10D8834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21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4769-9A55-AF9B-4CE4-DFA07E71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5D9E-DBB4-B890-88D5-B4C03599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5260-1C0B-A965-3114-D7C40D18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F4D1-0334-3F24-69B4-06C7BD74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A76D-3B8B-429D-9B32-54D6A629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22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9C414-4A2F-78AF-ED60-6130D4C563B3}"/>
              </a:ext>
            </a:extLst>
          </p:cNvPr>
          <p:cNvSpPr/>
          <p:nvPr/>
        </p:nvSpPr>
        <p:spPr>
          <a:xfrm>
            <a:off x="6284115" y="3378954"/>
            <a:ext cx="5907885" cy="3479046"/>
          </a:xfrm>
          <a:custGeom>
            <a:avLst/>
            <a:gdLst>
              <a:gd name="connsiteX0" fmla="*/ 5171297 w 5907885"/>
              <a:gd name="connsiteY0" fmla="*/ 284 h 3479046"/>
              <a:gd name="connsiteX1" fmla="*/ 5813217 w 5907885"/>
              <a:gd name="connsiteY1" fmla="*/ 114238 h 3479046"/>
              <a:gd name="connsiteX2" fmla="*/ 5907885 w 5907885"/>
              <a:gd name="connsiteY2" fmla="*/ 151524 h 3479046"/>
              <a:gd name="connsiteX3" fmla="*/ 5907885 w 5907885"/>
              <a:gd name="connsiteY3" fmla="*/ 3479046 h 3479046"/>
              <a:gd name="connsiteX4" fmla="*/ 0 w 5907885"/>
              <a:gd name="connsiteY4" fmla="*/ 3479046 h 3479046"/>
              <a:gd name="connsiteX5" fmla="*/ 3916974 w 5907885"/>
              <a:gd name="connsiteY5" fmla="*/ 405504 h 3479046"/>
              <a:gd name="connsiteX6" fmla="*/ 3959456 w 5907885"/>
              <a:gd name="connsiteY6" fmla="*/ 373857 h 3479046"/>
              <a:gd name="connsiteX7" fmla="*/ 5052215 w 5907885"/>
              <a:gd name="connsiteY7" fmla="*/ 1756 h 3479046"/>
              <a:gd name="connsiteX8" fmla="*/ 5171297 w 5907885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7885" h="3479046">
                <a:moveTo>
                  <a:pt x="5171297" y="284"/>
                </a:moveTo>
                <a:cubicBezTo>
                  <a:pt x="5389485" y="3908"/>
                  <a:pt x="5606422" y="42249"/>
                  <a:pt x="5813217" y="114238"/>
                </a:cubicBezTo>
                <a:lnTo>
                  <a:pt x="5907885" y="151524"/>
                </a:lnTo>
                <a:lnTo>
                  <a:pt x="5907885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2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410AE4-7FC7-589E-B6D3-0DA7B5FC5CE3}"/>
              </a:ext>
            </a:extLst>
          </p:cNvPr>
          <p:cNvSpPr/>
          <p:nvPr/>
        </p:nvSpPr>
        <p:spPr>
          <a:xfrm flipH="1" flipV="1">
            <a:off x="0" y="0"/>
            <a:ext cx="2923855" cy="1479128"/>
          </a:xfrm>
          <a:custGeom>
            <a:avLst/>
            <a:gdLst>
              <a:gd name="connsiteX0" fmla="*/ 2923855 w 2923855"/>
              <a:gd name="connsiteY0" fmla="*/ 1479128 h 1479128"/>
              <a:gd name="connsiteX1" fmla="*/ 0 w 2923855"/>
              <a:gd name="connsiteY1" fmla="*/ 1479128 h 1479128"/>
              <a:gd name="connsiteX2" fmla="*/ 1368245 w 2923855"/>
              <a:gd name="connsiteY2" fmla="*/ 405504 h 1479128"/>
              <a:gd name="connsiteX3" fmla="*/ 1410727 w 2923855"/>
              <a:gd name="connsiteY3" fmla="*/ 373857 h 1479128"/>
              <a:gd name="connsiteX4" fmla="*/ 2503486 w 2923855"/>
              <a:gd name="connsiteY4" fmla="*/ 1756 h 1479128"/>
              <a:gd name="connsiteX5" fmla="*/ 2622568 w 2923855"/>
              <a:gd name="connsiteY5" fmla="*/ 284 h 1479128"/>
              <a:gd name="connsiteX6" fmla="*/ 2785835 w 2923855"/>
              <a:gd name="connsiteY6" fmla="*/ 9494 h 1479128"/>
              <a:gd name="connsiteX7" fmla="*/ 2923855 w 2923855"/>
              <a:gd name="connsiteY7" fmla="*/ 28352 h 14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3855" h="1479128">
                <a:moveTo>
                  <a:pt x="2923855" y="1479128"/>
                </a:moveTo>
                <a:lnTo>
                  <a:pt x="0" y="1479128"/>
                </a:lnTo>
                <a:lnTo>
                  <a:pt x="1368245" y="405504"/>
                </a:lnTo>
                <a:lnTo>
                  <a:pt x="1410727" y="373857"/>
                </a:lnTo>
                <a:cubicBezTo>
                  <a:pt x="1742357" y="139664"/>
                  <a:pt x="2122368" y="17528"/>
                  <a:pt x="2503486" y="1756"/>
                </a:cubicBezTo>
                <a:cubicBezTo>
                  <a:pt x="2543187" y="114"/>
                  <a:pt x="2582898" y="-375"/>
                  <a:pt x="2622568" y="284"/>
                </a:cubicBezTo>
                <a:cubicBezTo>
                  <a:pt x="2677115" y="1190"/>
                  <a:pt x="2731584" y="4266"/>
                  <a:pt x="2785835" y="9494"/>
                </a:cubicBezTo>
                <a:lnTo>
                  <a:pt x="2923855" y="28352"/>
                </a:lnTo>
                <a:close/>
              </a:path>
            </a:pathLst>
          </a:custGeom>
          <a:gradFill>
            <a:gsLst>
              <a:gs pos="3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81CBD-08D9-3C9A-7620-24F2D640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6455434" cy="29812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5AE2B-1716-CEEC-73F8-E81F59192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759252"/>
            <a:ext cx="5397260" cy="95574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F3052-6EE8-979F-04FB-1B8DF81F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86285-161A-6869-27C2-0A159C234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ED64F-5DAB-238D-C34A-1DCCB122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86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84D0-7460-7B08-F1EE-96EABE40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936841"/>
            <a:ext cx="10092477" cy="953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B7F9-8ECB-7079-A11E-51D3903E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97161-CAF5-CA48-D814-7ACD43AB9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BD680-4E7A-5155-3CAE-6BD44EE8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A152D-EFF2-B3AA-3F25-14E1136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D6032-FD7A-BFFD-9BE5-48EDBEFB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7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7F4D-4855-340E-03F3-4860885E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63283"/>
            <a:ext cx="10096500" cy="9160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B472-7426-C288-B5F6-0A1232DCE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1" y="1879287"/>
            <a:ext cx="4739628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94F9C-B6FA-97C3-F618-0CF956CB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1" y="2505075"/>
            <a:ext cx="4739628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5665C-7910-AFA2-350F-42C06ED5A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330" y="1879287"/>
            <a:ext cx="4762970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1352E-1DE0-F0CD-6F81-1D8FF59C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330" y="2505075"/>
            <a:ext cx="4762970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38F7E4-7D9E-4736-3269-4F0C4699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386CF-9A84-8D2A-BC47-C951DD99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0844D-FE1F-49E7-3BBD-527FB72E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89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691C-93A5-1364-00A9-A470C289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57223"/>
            <a:ext cx="8886884" cy="104307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055BD-4154-B9D1-0B5B-B1E3A06B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A9E4A-03D1-7A8B-233D-014A3248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CEFC4-D276-DF45-F395-F5BD2EA7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9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2C0AD-76F4-FCE4-2717-0A9AA435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3BB66-3F41-7F1D-5108-B3F679A8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A6DA0-07AE-4BE4-B82F-7936D0E3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59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FB75-C953-0BD0-4E2E-71776742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0626"/>
            <a:ext cx="3705225" cy="128677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AA52-60F3-40F2-673B-5848F4253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75426"/>
            <a:ext cx="5980112" cy="47683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167E8-C561-5A72-AED3-442F66DDE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BFED3-7CB3-1B8B-9504-13A121CAD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56C9-19A0-4441-B1AF-B7AFBF64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898EA-84CC-411C-0012-D314953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96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1E10-1458-2553-05B4-313F7E26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2128"/>
            <a:ext cx="3705225" cy="1275272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F677-F177-6DED-1920-685B9D9FF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43000"/>
            <a:ext cx="5980112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1CB1-2109-480E-8904-4077C94D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0DB38-7CB9-2140-BC21-6D2E7DD0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448AD-3B1D-4B5E-CAB9-BB5FD2CD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EF53D-CF5A-87A2-E973-3B8CCDEB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5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F4A25-A386-9574-775C-E5E5F9FC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8886884" cy="953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7885F-2B7B-74DB-9996-E0ACEBC9D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139696"/>
            <a:ext cx="8883836" cy="367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4F519-BA47-2B81-CC1C-7E1F119EC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7379" y="4629744"/>
            <a:ext cx="2653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E351CED-465B-40B5-ADCE-957C918F227B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52D7B-C352-1630-4C3D-7D5983C04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2" y="6318446"/>
            <a:ext cx="2743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E04F0-DF9B-480B-CC46-BAE7A81FB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18446"/>
            <a:ext cx="615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9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v-marne.de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6BE2CEF2-B178-0EB8-C3DC-15DF49334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9E0EF-6BDE-4A3A-A18D-10B1C4B03C37}" type="datetime1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953D2476-8EA3-54D3-B27B-DEA2B23A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Projekttage</a:t>
            </a:r>
            <a:r>
              <a:rPr lang="en-US" dirty="0"/>
              <a:t> 10.-13.07. 2023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56C2A5C-DA1C-350C-0D96-BD5715BC6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397F7C-DFBB-3963-EC65-B8169C387B9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662988" y="1265238"/>
            <a:ext cx="3529012" cy="2484437"/>
          </a:xfrm>
        </p:spPr>
        <p:txBody>
          <a:bodyPr>
            <a:normAutofit/>
          </a:bodyPr>
          <a:lstStyle/>
          <a:p>
            <a:r>
              <a:rPr lang="de-DE" dirty="0"/>
              <a:t>Projekttage 2023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04338CE-D474-5235-A1B0-1F0AC2190E1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662988" y="3836988"/>
            <a:ext cx="3529012" cy="141922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de-DE" sz="1600" b="1" dirty="0"/>
              <a:t>Gymnasium Marne Europaschule</a:t>
            </a:r>
          </a:p>
          <a:p>
            <a:pPr>
              <a:lnSpc>
                <a:spcPct val="110000"/>
              </a:lnSpc>
            </a:pPr>
            <a:endParaRPr lang="de-DE" sz="1600" b="1" dirty="0"/>
          </a:p>
          <a:p>
            <a:pPr>
              <a:lnSpc>
                <a:spcPct val="110000"/>
              </a:lnSpc>
            </a:pPr>
            <a:r>
              <a:rPr lang="de-DE" sz="1600" b="1" dirty="0"/>
              <a:t>Angeln mit dem Angelverein „</a:t>
            </a:r>
            <a:r>
              <a:rPr lang="de-DE" sz="1600" b="1" dirty="0" err="1"/>
              <a:t>Südermarsch</a:t>
            </a:r>
            <a:r>
              <a:rPr lang="de-DE" sz="1600" b="1" dirty="0"/>
              <a:t>“ Marne e.V.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BCAEF4-0C60-0F65-C462-FDD6F5BE4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/>
        </p:blipFill>
        <p:spPr>
          <a:xfrm>
            <a:off x="1066802" y="1634963"/>
            <a:ext cx="5852613" cy="3620869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7156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7827B29-56E6-1840-6D14-FFB9D33AB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69" y="4480653"/>
            <a:ext cx="2901768" cy="1789518"/>
          </a:xfrm>
          <a:prstGeom prst="rect">
            <a:avLst/>
          </a:prstGeom>
        </p:spPr>
      </p:pic>
      <p:pic>
        <p:nvPicPr>
          <p:cNvPr id="4" name="Grafik 3" descr="Ein Bild, das Gras, Himmel, draußen, Natur enthält.&#10;&#10;Automatisch generierte Beschreibung">
            <a:extLst>
              <a:ext uri="{FF2B5EF4-FFF2-40B4-BE49-F238E27FC236}">
                <a16:creationId xmlns:a16="http://schemas.microsoft.com/office/drawing/2014/main" id="{891F62FE-DE8A-7879-54C7-850EC003D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2" y="213567"/>
            <a:ext cx="5725886" cy="3817257"/>
          </a:xfrm>
          <a:prstGeom prst="rect">
            <a:avLst/>
          </a:prstGeom>
        </p:spPr>
      </p:pic>
      <p:pic>
        <p:nvPicPr>
          <p:cNvPr id="6" name="Grafik 5" descr="Ein Bild, das Baum, Gras, draußen, Wasser enthält.&#10;&#10;Automatisch generierte Beschreibung">
            <a:extLst>
              <a:ext uri="{FF2B5EF4-FFF2-40B4-BE49-F238E27FC236}">
                <a16:creationId xmlns:a16="http://schemas.microsoft.com/office/drawing/2014/main" id="{476C058E-379C-4538-7B55-7A551D9E2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" y="2565918"/>
            <a:ext cx="5918667" cy="394775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BA763E1-221C-6E44-3803-3C1F991E89C7}"/>
              </a:ext>
            </a:extLst>
          </p:cNvPr>
          <p:cNvSpPr txBox="1"/>
          <p:nvPr/>
        </p:nvSpPr>
        <p:spPr>
          <a:xfrm>
            <a:off x="195942" y="2122195"/>
            <a:ext cx="2809757" cy="369332"/>
          </a:xfrm>
          <a:prstGeom prst="rect">
            <a:avLst/>
          </a:prstGeom>
          <a:noFill/>
          <a:ln w="1270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/>
              <a:t>Helser</a:t>
            </a:r>
            <a:r>
              <a:rPr lang="de-DE" dirty="0"/>
              <a:t>-/ </a:t>
            </a:r>
            <a:r>
              <a:rPr lang="de-DE" dirty="0" err="1"/>
              <a:t>Kattrepler</a:t>
            </a:r>
            <a:r>
              <a:rPr lang="de-DE" dirty="0"/>
              <a:t> Fleet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47B7253-19A6-2DBE-3E89-A70EFE4F3E14}"/>
              </a:ext>
            </a:extLst>
          </p:cNvPr>
          <p:cNvSpPr txBox="1"/>
          <p:nvPr/>
        </p:nvSpPr>
        <p:spPr>
          <a:xfrm>
            <a:off x="3077835" y="213567"/>
            <a:ext cx="3114556" cy="369332"/>
          </a:xfrm>
          <a:prstGeom prst="rect">
            <a:avLst/>
          </a:prstGeom>
          <a:noFill/>
          <a:ln w="1270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Moorstrichteiche St. Michel</a:t>
            </a:r>
          </a:p>
        </p:txBody>
      </p:sp>
    </p:spTree>
    <p:extLst>
      <p:ext uri="{BB962C8B-B14F-4D97-AF65-F5344CB8AC3E}">
        <p14:creationId xmlns:p14="http://schemas.microsoft.com/office/powerpoint/2010/main" val="2810241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ras, draußen, Himmel, Wasser enthält.&#10;&#10;Automatisch generierte Beschreibung">
            <a:extLst>
              <a:ext uri="{FF2B5EF4-FFF2-40B4-BE49-F238E27FC236}">
                <a16:creationId xmlns:a16="http://schemas.microsoft.com/office/drawing/2014/main" id="{B420B3E1-5424-F42F-34B0-E27A19E09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36" y="318865"/>
            <a:ext cx="8707328" cy="580778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39B5D3C-1677-7001-0971-FFD574434CFC}"/>
              </a:ext>
            </a:extLst>
          </p:cNvPr>
          <p:cNvSpPr txBox="1"/>
          <p:nvPr/>
        </p:nvSpPr>
        <p:spPr>
          <a:xfrm>
            <a:off x="1742336" y="6265597"/>
            <a:ext cx="2377440" cy="369332"/>
          </a:xfrm>
          <a:prstGeom prst="rect">
            <a:avLst/>
          </a:prstGeom>
          <a:noFill/>
          <a:ln w="1270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/>
              <a:t>Trennewurther</a:t>
            </a:r>
            <a:r>
              <a:rPr lang="de-DE" dirty="0"/>
              <a:t> </a:t>
            </a:r>
            <a:r>
              <a:rPr lang="de-DE" dirty="0" err="1"/>
              <a:t>Brök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5403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7827B29-56E6-1840-6D14-FFB9D33AB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69" y="4480653"/>
            <a:ext cx="2901768" cy="1789518"/>
          </a:xfrm>
          <a:prstGeom prst="rect">
            <a:avLst/>
          </a:prstGeom>
        </p:spPr>
      </p:pic>
      <p:pic>
        <p:nvPicPr>
          <p:cNvPr id="4" name="Grafik 3" descr="Ein Bild, das Gras, Himmel, draußen, Windmühle enthält.&#10;&#10;Automatisch generierte Beschreibung">
            <a:extLst>
              <a:ext uri="{FF2B5EF4-FFF2-40B4-BE49-F238E27FC236}">
                <a16:creationId xmlns:a16="http://schemas.microsoft.com/office/drawing/2014/main" id="{2A86905C-3765-DF96-8945-F5153E602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57" y="3648462"/>
            <a:ext cx="4750440" cy="3078286"/>
          </a:xfrm>
          <a:prstGeom prst="rect">
            <a:avLst/>
          </a:prstGeom>
        </p:spPr>
      </p:pic>
      <p:pic>
        <p:nvPicPr>
          <p:cNvPr id="6" name="Grafik 5" descr="Ein Bild, das Baum, draußen, Wasser, Natur enthält.&#10;&#10;Automatisch generierte Beschreibung">
            <a:extLst>
              <a:ext uri="{FF2B5EF4-FFF2-40B4-BE49-F238E27FC236}">
                <a16:creationId xmlns:a16="http://schemas.microsoft.com/office/drawing/2014/main" id="{85C6B60A-0DF7-BAE7-CB83-F60A5E8F7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997" y="126275"/>
            <a:ext cx="5062248" cy="3376519"/>
          </a:xfrm>
          <a:prstGeom prst="rect">
            <a:avLst/>
          </a:prstGeom>
        </p:spPr>
      </p:pic>
      <p:pic>
        <p:nvPicPr>
          <p:cNvPr id="8" name="Grafik 7" descr="Ein Bild, das Gras, Wasser, draußen, Natur enthält.&#10;&#10;Automatisch generierte Beschreibung">
            <a:extLst>
              <a:ext uri="{FF2B5EF4-FFF2-40B4-BE49-F238E27FC236}">
                <a16:creationId xmlns:a16="http://schemas.microsoft.com/office/drawing/2014/main" id="{3A5FD483-336E-1A8A-FFA0-792C71068C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5" y="126275"/>
            <a:ext cx="4750440" cy="337651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CED78118-1E31-76E4-13D9-984853985B1C}"/>
              </a:ext>
            </a:extLst>
          </p:cNvPr>
          <p:cNvSpPr/>
          <p:nvPr/>
        </p:nvSpPr>
        <p:spPr>
          <a:xfrm>
            <a:off x="4967286" y="131252"/>
            <a:ext cx="1576253" cy="2612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err="1"/>
              <a:t>Helser</a:t>
            </a:r>
            <a:r>
              <a:rPr lang="de-DE" dirty="0"/>
              <a:t> Wehl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6C22F5A-92BD-8B00-507D-D3E2A118EEFB}"/>
              </a:ext>
            </a:extLst>
          </p:cNvPr>
          <p:cNvSpPr/>
          <p:nvPr/>
        </p:nvSpPr>
        <p:spPr>
          <a:xfrm>
            <a:off x="5219004" y="3208376"/>
            <a:ext cx="1693902" cy="2612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Brauereiteich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FB9C9C7-970D-1A9E-FBA8-245D5179C34E}"/>
              </a:ext>
            </a:extLst>
          </p:cNvPr>
          <p:cNvSpPr/>
          <p:nvPr/>
        </p:nvSpPr>
        <p:spPr>
          <a:xfrm>
            <a:off x="314011" y="6470468"/>
            <a:ext cx="1843231" cy="2612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Neufelder Fleet</a:t>
            </a:r>
          </a:p>
        </p:txBody>
      </p:sp>
    </p:spTree>
    <p:extLst>
      <p:ext uri="{BB962C8B-B14F-4D97-AF65-F5344CB8AC3E}">
        <p14:creationId xmlns:p14="http://schemas.microsoft.com/office/powerpoint/2010/main" val="1719718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Karte Menü, Dokument enthält.&#10;&#10;Automatisch generierte Beschreibung">
            <a:extLst>
              <a:ext uri="{FF2B5EF4-FFF2-40B4-BE49-F238E27FC236}">
                <a16:creationId xmlns:a16="http://schemas.microsoft.com/office/drawing/2014/main" id="{A0E3CE45-31EC-6591-7C31-539072F51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732" y="0"/>
            <a:ext cx="9720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52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889BBE3-228D-E834-82E9-A1746A0141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4480652"/>
            <a:ext cx="8883650" cy="2312033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</p:txBody>
      </p:sp>
      <p:pic>
        <p:nvPicPr>
          <p:cNvPr id="16" name="Grafik 15" descr="Ein Bild, das Gras, draußen, Fisch enthält.&#10;&#10;Automatisch generierte Beschreibung">
            <a:extLst>
              <a:ext uri="{FF2B5EF4-FFF2-40B4-BE49-F238E27FC236}">
                <a16:creationId xmlns:a16="http://schemas.microsoft.com/office/drawing/2014/main" id="{112C0A10-F5C1-401B-CF01-CC835A9FA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403" y="675302"/>
            <a:ext cx="7343193" cy="550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62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Boden enthält.&#10;&#10;Automatisch generierte Beschreibung">
            <a:extLst>
              <a:ext uri="{FF2B5EF4-FFF2-40B4-BE49-F238E27FC236}">
                <a16:creationId xmlns:a16="http://schemas.microsoft.com/office/drawing/2014/main" id="{BDDF6D85-5B17-F738-C1CF-C8772D441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273" y="325814"/>
            <a:ext cx="8577454" cy="571606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D1EC4F6-88C4-3DD2-8E65-83C83FD76192}"/>
              </a:ext>
            </a:extLst>
          </p:cNvPr>
          <p:cNvSpPr txBox="1"/>
          <p:nvPr/>
        </p:nvSpPr>
        <p:spPr>
          <a:xfrm>
            <a:off x="5538651" y="6162854"/>
            <a:ext cx="1114697" cy="369332"/>
          </a:xfrm>
          <a:prstGeom prst="rect">
            <a:avLst/>
          </a:prstGeom>
          <a:noFill/>
          <a:ln w="1270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Wobbler</a:t>
            </a:r>
          </a:p>
        </p:txBody>
      </p:sp>
    </p:spTree>
    <p:extLst>
      <p:ext uri="{BB962C8B-B14F-4D97-AF65-F5344CB8AC3E}">
        <p14:creationId xmlns:p14="http://schemas.microsoft.com/office/powerpoint/2010/main" val="747349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Vielfalt enthält.&#10;&#10;Automatisch generierte Beschreibung">
            <a:extLst>
              <a:ext uri="{FF2B5EF4-FFF2-40B4-BE49-F238E27FC236}">
                <a16:creationId xmlns:a16="http://schemas.microsoft.com/office/drawing/2014/main" id="{CF53C874-0622-14D5-C4BE-6A68F61E8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338" y="246669"/>
            <a:ext cx="9549323" cy="636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0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außen, Windmühle, Himmel, Gras enthält.&#10;&#10;Automatisch generierte Beschreibung">
            <a:extLst>
              <a:ext uri="{FF2B5EF4-FFF2-40B4-BE49-F238E27FC236}">
                <a16:creationId xmlns:a16="http://schemas.microsoft.com/office/drawing/2014/main" id="{073276F5-84BF-A197-FA3A-541927E91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Grafik 5" descr="Ein Bild, das Fisch, Fischprodukte, Meeresfrüchte, fettreicher Fisch enthält.&#10;&#10;Automatisch generierte Beschreibung">
            <a:extLst>
              <a:ext uri="{FF2B5EF4-FFF2-40B4-BE49-F238E27FC236}">
                <a16:creationId xmlns:a16="http://schemas.microsoft.com/office/drawing/2014/main" id="{AA26EF0E-003B-9128-91BA-B35910FE8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821" y="1286645"/>
            <a:ext cx="6428634" cy="428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5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Fisch, Karpfen, Fischprodukte, Fischen enthält.&#10;&#10;Automatisch generierte Beschreibung">
            <a:extLst>
              <a:ext uri="{FF2B5EF4-FFF2-40B4-BE49-F238E27FC236}">
                <a16:creationId xmlns:a16="http://schemas.microsoft.com/office/drawing/2014/main" id="{77A3B774-F1BF-4126-7166-5CE3E8077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54" y="0"/>
            <a:ext cx="11684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35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außen, Himmel, Wasser, Gras enthält.&#10;&#10;Automatisch generierte Beschreibung">
            <a:extLst>
              <a:ext uri="{FF2B5EF4-FFF2-40B4-BE49-F238E27FC236}">
                <a16:creationId xmlns:a16="http://schemas.microsoft.com/office/drawing/2014/main" id="{FDDD6A5A-221A-9A56-F396-CC6C3A267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111" y="220369"/>
            <a:ext cx="8349778" cy="641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6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7827B29-56E6-1840-6D14-FFB9D33AB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69" y="4480653"/>
            <a:ext cx="2901768" cy="1789518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F56D1692-4D9E-61AF-CCB5-729CFF3C2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Der Verein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724316C-88BF-D485-0782-E93CF34E2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1383" y="2139696"/>
            <a:ext cx="5982788" cy="3677683"/>
          </a:xfrm>
        </p:spPr>
        <p:txBody>
          <a:bodyPr/>
          <a:lstStyle/>
          <a:p>
            <a:r>
              <a:rPr lang="de-DE"/>
              <a:t>174 </a:t>
            </a:r>
            <a:r>
              <a:rPr lang="de-DE" dirty="0"/>
              <a:t>Mitglieder</a:t>
            </a:r>
          </a:p>
          <a:p>
            <a:r>
              <a:rPr lang="de-DE" dirty="0"/>
              <a:t>6 Vereinsgewässer</a:t>
            </a:r>
          </a:p>
          <a:p>
            <a:r>
              <a:rPr lang="de-DE" dirty="0"/>
              <a:t>Mitglied im Kreissportfischerverband Dithmarschen</a:t>
            </a:r>
          </a:p>
          <a:p>
            <a:r>
              <a:rPr lang="de-DE" dirty="0"/>
              <a:t>Mitglied im Landessportfischerverband S-H</a:t>
            </a:r>
          </a:p>
          <a:p>
            <a:r>
              <a:rPr lang="de-DE" dirty="0"/>
              <a:t>Mitglied im Deutschen Angelfischer-Verband</a:t>
            </a:r>
          </a:p>
        </p:txBody>
      </p:sp>
    </p:spTree>
    <p:extLst>
      <p:ext uri="{BB962C8B-B14F-4D97-AF65-F5344CB8AC3E}">
        <p14:creationId xmlns:p14="http://schemas.microsoft.com/office/powerpoint/2010/main" val="1777400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Flagge, Himmel, draußen, Stange Pfosten enthält.&#10;&#10;Automatisch generierte Beschreibung">
            <a:extLst>
              <a:ext uri="{FF2B5EF4-FFF2-40B4-BE49-F238E27FC236}">
                <a16:creationId xmlns:a16="http://schemas.microsoft.com/office/drawing/2014/main" id="{B2D969C9-E4AB-CE38-F41F-0DE8FDB91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871" y="156754"/>
            <a:ext cx="4702630" cy="3135086"/>
          </a:xfrm>
          <a:prstGeom prst="rect">
            <a:avLst/>
          </a:prstGeom>
        </p:spPr>
      </p:pic>
      <p:pic>
        <p:nvPicPr>
          <p:cNvPr id="6" name="Grafik 5" descr="Ein Bild, das draußen, Gras, Himmel, Pflanze enthält.&#10;&#10;Automatisch generierte Beschreibung">
            <a:extLst>
              <a:ext uri="{FF2B5EF4-FFF2-40B4-BE49-F238E27FC236}">
                <a16:creationId xmlns:a16="http://schemas.microsoft.com/office/drawing/2014/main" id="{A0E3814F-CF56-B959-9F08-3F1E8AE43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1306285"/>
            <a:ext cx="6964029" cy="535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94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7827B29-56E6-1840-6D14-FFB9D33AB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69" y="4480653"/>
            <a:ext cx="2901768" cy="1789518"/>
          </a:xfrm>
          <a:prstGeom prst="rect">
            <a:avLst/>
          </a:prstGeom>
        </p:spPr>
      </p:pic>
      <p:pic>
        <p:nvPicPr>
          <p:cNvPr id="4" name="Grafik 3" descr="Ein Bild, das Keramik, Töpferware, Töpferei, Tasse enthält.&#10;&#10;Automatisch generierte Beschreibung">
            <a:extLst>
              <a:ext uri="{FF2B5EF4-FFF2-40B4-BE49-F238E27FC236}">
                <a16:creationId xmlns:a16="http://schemas.microsoft.com/office/drawing/2014/main" id="{7E1B7832-E22D-97EF-0CFC-8FF960791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9" y="736691"/>
            <a:ext cx="4681728" cy="312039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1D93A55-DE73-8AD6-C183-A2B6A9B381AC}"/>
              </a:ext>
            </a:extLst>
          </p:cNvPr>
          <p:cNvSpPr txBox="1"/>
          <p:nvPr/>
        </p:nvSpPr>
        <p:spPr>
          <a:xfrm flipH="1">
            <a:off x="6819169" y="736691"/>
            <a:ext cx="428276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Angelverein „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Südermarsch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“ Marne e.V.</a:t>
            </a:r>
          </a:p>
          <a:p>
            <a:pPr algn="ctr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Otto-Kohlsaat-Weg 3</a:t>
            </a:r>
          </a:p>
          <a:p>
            <a:pPr algn="ctr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25709 Marne</a:t>
            </a:r>
          </a:p>
          <a:p>
            <a:pPr algn="ctr"/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info@av-marne.de</a:t>
            </a:r>
          </a:p>
          <a:p>
            <a:pPr algn="ctr"/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www.av-marne.de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Instagram: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av_marne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742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C4B634-46F9-AF2B-807D-1BCA0292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Angelverein „</a:t>
            </a:r>
            <a:r>
              <a:rPr lang="de-DE" dirty="0" err="1"/>
              <a:t>Südermarsch</a:t>
            </a:r>
            <a:r>
              <a:rPr lang="de-DE" dirty="0"/>
              <a:t>“ Marne e.V.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17536FD2-802E-BD69-D561-2202FF384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8741" y="2139950"/>
            <a:ext cx="5006117" cy="3676650"/>
          </a:xfrm>
        </p:spPr>
      </p:pic>
    </p:spTree>
    <p:extLst>
      <p:ext uri="{BB962C8B-B14F-4D97-AF65-F5344CB8AC3E}">
        <p14:creationId xmlns:p14="http://schemas.microsoft.com/office/powerpoint/2010/main" val="3498055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7827B29-56E6-1840-6D14-FFB9D33AB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69" y="4480653"/>
            <a:ext cx="2901768" cy="17895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696F329-189B-0862-747F-8A75E7453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Vereinsgewässer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D321443-4B21-5528-7E87-9E70D4E28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Helser</a:t>
            </a:r>
            <a:r>
              <a:rPr lang="de-DE" dirty="0"/>
              <a:t>-/</a:t>
            </a:r>
            <a:r>
              <a:rPr lang="de-DE" dirty="0" err="1"/>
              <a:t>Kattrepler</a:t>
            </a:r>
            <a:r>
              <a:rPr lang="de-DE" dirty="0"/>
              <a:t>-Fleet</a:t>
            </a:r>
          </a:p>
          <a:p>
            <a:r>
              <a:rPr lang="de-DE" dirty="0"/>
              <a:t>Neufelder Fleet</a:t>
            </a:r>
          </a:p>
          <a:p>
            <a:r>
              <a:rPr lang="de-DE" dirty="0" err="1"/>
              <a:t>Trennewurther</a:t>
            </a:r>
            <a:r>
              <a:rPr lang="de-DE" dirty="0"/>
              <a:t> </a:t>
            </a:r>
            <a:r>
              <a:rPr lang="de-DE" dirty="0" err="1"/>
              <a:t>Brök</a:t>
            </a:r>
            <a:endParaRPr lang="de-DE" dirty="0"/>
          </a:p>
          <a:p>
            <a:r>
              <a:rPr lang="de-DE" dirty="0" err="1"/>
              <a:t>Helser</a:t>
            </a:r>
            <a:r>
              <a:rPr lang="de-DE" dirty="0"/>
              <a:t> Wehl</a:t>
            </a:r>
          </a:p>
          <a:p>
            <a:r>
              <a:rPr lang="de-DE" dirty="0"/>
              <a:t>Brauereiteich Marne</a:t>
            </a:r>
          </a:p>
          <a:p>
            <a:r>
              <a:rPr lang="de-DE" dirty="0"/>
              <a:t>Moorstrichteiche St. Michaelisdonn</a:t>
            </a:r>
          </a:p>
        </p:txBody>
      </p:sp>
    </p:spTree>
    <p:extLst>
      <p:ext uri="{BB962C8B-B14F-4D97-AF65-F5344CB8AC3E}">
        <p14:creationId xmlns:p14="http://schemas.microsoft.com/office/powerpoint/2010/main" val="3471427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7827B29-56E6-1840-6D14-FFB9D33AB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69" y="4480653"/>
            <a:ext cx="2901768" cy="17895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C052AB-3D12-7821-08B0-0A1BA227D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Organisation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B83086A-3501-5D29-6DC8-9C441E523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1. Vorsitzender</a:t>
            </a:r>
          </a:p>
          <a:p>
            <a:r>
              <a:rPr lang="de-DE" dirty="0"/>
              <a:t>2. Vorsitzender</a:t>
            </a:r>
          </a:p>
          <a:p>
            <a:r>
              <a:rPr lang="de-DE" dirty="0"/>
              <a:t>Kassenwart</a:t>
            </a:r>
          </a:p>
          <a:p>
            <a:r>
              <a:rPr lang="de-DE" dirty="0"/>
              <a:t>Schriftführer</a:t>
            </a:r>
          </a:p>
          <a:p>
            <a:r>
              <a:rPr lang="de-DE" dirty="0"/>
              <a:t>2 Sportwarte</a:t>
            </a:r>
          </a:p>
          <a:p>
            <a:r>
              <a:rPr lang="de-DE" dirty="0"/>
              <a:t>2 Jugendwarte</a:t>
            </a:r>
          </a:p>
          <a:p>
            <a:r>
              <a:rPr lang="de-DE" dirty="0"/>
              <a:t>2 Gewässerwarte</a:t>
            </a:r>
          </a:p>
          <a:p>
            <a:r>
              <a:rPr lang="de-DE" dirty="0"/>
              <a:t>2 Beisitzer</a:t>
            </a:r>
          </a:p>
        </p:txBody>
      </p:sp>
    </p:spTree>
    <p:extLst>
      <p:ext uri="{BB962C8B-B14F-4D97-AF65-F5344CB8AC3E}">
        <p14:creationId xmlns:p14="http://schemas.microsoft.com/office/powerpoint/2010/main" val="2759420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7827B29-56E6-1840-6D14-FFB9D33AB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69" y="4480653"/>
            <a:ext cx="2901768" cy="17895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FC25385-DD44-3E2F-9B51-3B5673BE9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Veranstaltungen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156D07-12B1-0A6E-4B05-2BA650024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Versammlungen (JHV/Jugend-JHV/Herbstversammlung)</a:t>
            </a:r>
          </a:p>
          <a:p>
            <a:r>
              <a:rPr lang="de-DE" dirty="0"/>
              <a:t>Angeltermine für Erwachsene</a:t>
            </a:r>
          </a:p>
          <a:p>
            <a:r>
              <a:rPr lang="de-DE" dirty="0"/>
              <a:t>Angeltermine für Jugendliche</a:t>
            </a:r>
          </a:p>
          <a:p>
            <a:r>
              <a:rPr lang="de-DE" dirty="0"/>
              <a:t>Aktion Ferienspaß „Angeln am Brauereiteich“</a:t>
            </a:r>
          </a:p>
          <a:p>
            <a:r>
              <a:rPr lang="de-DE" dirty="0"/>
              <a:t>Familienangeln</a:t>
            </a:r>
          </a:p>
          <a:p>
            <a:r>
              <a:rPr lang="de-DE" dirty="0"/>
              <a:t>Fischereischeinlehrgänge</a:t>
            </a:r>
          </a:p>
          <a:p>
            <a:r>
              <a:rPr lang="de-DE" dirty="0"/>
              <a:t>Arbeitsdienste (Gewässerpflege, Mähen, Stege reparieren)</a:t>
            </a:r>
          </a:p>
        </p:txBody>
      </p:sp>
    </p:spTree>
    <p:extLst>
      <p:ext uri="{BB962C8B-B14F-4D97-AF65-F5344CB8AC3E}">
        <p14:creationId xmlns:p14="http://schemas.microsoft.com/office/powerpoint/2010/main" val="2561782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7827B29-56E6-1840-6D14-FFB9D33AB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69" y="4480653"/>
            <a:ext cx="2901768" cy="17895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14C5190-E164-1A14-CCCE-8E00B4860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Zielfische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9AB4174-5764-2FE6-7543-A83E029E5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Hecht</a:t>
            </a:r>
          </a:p>
          <a:p>
            <a:r>
              <a:rPr lang="de-DE" dirty="0"/>
              <a:t>Zander</a:t>
            </a:r>
          </a:p>
          <a:p>
            <a:r>
              <a:rPr lang="de-DE" dirty="0"/>
              <a:t>Barsch</a:t>
            </a:r>
          </a:p>
          <a:p>
            <a:r>
              <a:rPr lang="de-DE" dirty="0"/>
              <a:t>Aal</a:t>
            </a:r>
          </a:p>
          <a:p>
            <a:r>
              <a:rPr lang="de-DE" dirty="0"/>
              <a:t>Karpfen</a:t>
            </a:r>
          </a:p>
          <a:p>
            <a:r>
              <a:rPr lang="de-DE" dirty="0"/>
              <a:t>Weißfische (Brasse, Rotfeder, Rotauge)</a:t>
            </a:r>
          </a:p>
          <a:p>
            <a:r>
              <a:rPr lang="de-DE" dirty="0"/>
              <a:t>Forelle</a:t>
            </a:r>
          </a:p>
        </p:txBody>
      </p:sp>
    </p:spTree>
    <p:extLst>
      <p:ext uri="{BB962C8B-B14F-4D97-AF65-F5344CB8AC3E}">
        <p14:creationId xmlns:p14="http://schemas.microsoft.com/office/powerpoint/2010/main" val="710626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6B03F1C-29F6-BC42-14A8-3F084BDE0F46}"/>
              </a:ext>
            </a:extLst>
          </p:cNvPr>
          <p:cNvSpPr txBox="1"/>
          <p:nvPr/>
        </p:nvSpPr>
        <p:spPr>
          <a:xfrm>
            <a:off x="2290355" y="439117"/>
            <a:ext cx="7611290" cy="4939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Ablauf der Projekttage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de-DE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Montag</a:t>
            </a: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8:00 – 13:00 Uhr	8:00 Uhr	Begrüßung, Vorstellung, Ablauf der Projektwoche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Der Angelverein: Vereinsgewässer, Veranstaltungen,</a:t>
            </a:r>
          </a:p>
          <a:p>
            <a:pPr marL="2247900" indent="449580">
              <a:lnSpc>
                <a:spcPct val="107000"/>
              </a:lnSpc>
              <a:spcAft>
                <a:spcPts val="800"/>
              </a:spcAft>
            </a:pP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Vorstand, Zielfische, Ausgabe von Vereinsflyern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9:00 Uhr	Fahrt mit dem Fahrrad zum Gewässer Brauereiteich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Angeln am Brauereiteich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12:30 Uhr	Angelende, Einpacken, Heimfahrt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13:00 Uhr	Ende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Dienstag</a:t>
            </a: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8:00-13:00 Uhr	8:00 Uhr	Fahrt mit dem Fahrrad zum Gewässer </a:t>
            </a:r>
            <a:r>
              <a:rPr lang="de-DE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Helser</a:t>
            </a: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Wehl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Angeln am </a:t>
            </a:r>
            <a:r>
              <a:rPr lang="de-DE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Helser</a:t>
            </a: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Wehl in </a:t>
            </a:r>
            <a:r>
              <a:rPr lang="de-DE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Helse</a:t>
            </a:r>
            <a:endParaRPr lang="de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12:30 Uhr	Angelende, Einpacken, Heimfahrt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13:00 Uhr	Ende</a:t>
            </a:r>
          </a:p>
        </p:txBody>
      </p:sp>
    </p:spTree>
    <p:extLst>
      <p:ext uri="{BB962C8B-B14F-4D97-AF65-F5344CB8AC3E}">
        <p14:creationId xmlns:p14="http://schemas.microsoft.com/office/powerpoint/2010/main" val="1271211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E753707-5F7E-EE14-52E1-E16219FA9DA2}"/>
              </a:ext>
            </a:extLst>
          </p:cNvPr>
          <p:cNvSpPr txBox="1"/>
          <p:nvPr/>
        </p:nvSpPr>
        <p:spPr>
          <a:xfrm>
            <a:off x="2320834" y="453530"/>
            <a:ext cx="7550332" cy="4033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Ablauf der Projekttage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de-DE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Mittwoch</a:t>
            </a: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8:00-13:00 Uhr	8:00 Uhr	Fahrt mit dem Fahrrad zum Neufelder Fleet,</a:t>
            </a:r>
          </a:p>
          <a:p>
            <a:pPr marL="2247900" indent="449580">
              <a:lnSpc>
                <a:spcPct val="107000"/>
              </a:lnSpc>
              <a:spcAft>
                <a:spcPts val="800"/>
              </a:spcAft>
            </a:pP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Höhe Reiterhof Feil zwischen Marne und Neufeld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Angeln am Neufelder Fleet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12:30 Uhr	Angelende, Einpacken, Heimfahrt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13:00 Uhr	Ende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Donnerstag</a:t>
            </a: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15:00-19:00 Uhr	15:00 Uhr	Projektvorstellung in der Schule (Fotos, Videos,</a:t>
            </a:r>
          </a:p>
          <a:p>
            <a:pPr marL="2247900" indent="449580">
              <a:lnSpc>
                <a:spcPct val="107000"/>
              </a:lnSpc>
              <a:spcAft>
                <a:spcPts val="800"/>
              </a:spcAft>
            </a:pP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PowerPoint-</a:t>
            </a:r>
            <a:r>
              <a:rPr lang="de-DE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Präsentation,Dialog</a:t>
            </a: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Flyer, Rollup-			Display, Flagge)</a:t>
            </a:r>
          </a:p>
          <a:p>
            <a:r>
              <a:rPr lang="de-DE" sz="1400" dirty="0">
                <a:effectLst/>
              </a:rPr>
              <a:t>			</a:t>
            </a: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19:00 Uhr	Ende der Projekttage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939706944"/>
      </p:ext>
    </p:extLst>
  </p:cSld>
  <p:clrMapOvr>
    <a:masterClrMapping/>
  </p:clrMapOvr>
</p:sld>
</file>

<file path=ppt/theme/theme1.xml><?xml version="1.0" encoding="utf-8"?>
<a:theme xmlns:a="http://schemas.openxmlformats.org/drawingml/2006/main" name="SwellVTI">
  <a:themeElements>
    <a:clrScheme name="AnalogousFromLightSeedRightStep">
      <a:dk1>
        <a:srgbClr val="000000"/>
      </a:dk1>
      <a:lt1>
        <a:srgbClr val="FFFFFF"/>
      </a:lt1>
      <a:dk2>
        <a:srgbClr val="2E3920"/>
      </a:dk2>
      <a:lt2>
        <a:srgbClr val="E2E8E7"/>
      </a:lt2>
      <a:accent1>
        <a:srgbClr val="C696A1"/>
      </a:accent1>
      <a:accent2>
        <a:srgbClr val="BA8A7F"/>
      </a:accent2>
      <a:accent3>
        <a:srgbClr val="B7A17D"/>
      </a:accent3>
      <a:accent4>
        <a:srgbClr val="A5A772"/>
      </a:accent4>
      <a:accent5>
        <a:srgbClr val="97AA80"/>
      </a:accent5>
      <a:accent6>
        <a:srgbClr val="7FAE77"/>
      </a:accent6>
      <a:hlink>
        <a:srgbClr val="568E82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ellVTI" id="{8361A04D-931A-43DC-973B-1B0B1DD5DECC}" vid="{6DDB23E8-D18E-4BDA-98D6-324466149EBD}"/>
    </a:ext>
  </a:extLst>
</a:theme>
</file>

<file path=docMetadata/LabelInfo.xml><?xml version="1.0" encoding="utf-8"?>
<clbl:labelList xmlns:clbl="http://schemas.microsoft.com/office/2020/mipLabelMetadata">
  <clbl:label id="{42f063bf-ce3a-473c-8609-3866002c85b0}" enabled="1" method="Standard" siteId="{b914a242-e718-443b-a47c-6b4c649d8c0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397</Words>
  <Application>Microsoft Office PowerPoint</Application>
  <PresentationFormat>Breitbild</PresentationFormat>
  <Paragraphs>87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5" baseType="lpstr">
      <vt:lpstr>Arial</vt:lpstr>
      <vt:lpstr>Calibri</vt:lpstr>
      <vt:lpstr>Neue Haas Grotesk Text Pro</vt:lpstr>
      <vt:lpstr>SwellVTI</vt:lpstr>
      <vt:lpstr>Projekttage 2023</vt:lpstr>
      <vt:lpstr>Der Verein</vt:lpstr>
      <vt:lpstr>Angelverein „Südermarsch“ Marne e.V.</vt:lpstr>
      <vt:lpstr>Vereinsgewässer</vt:lpstr>
      <vt:lpstr>Organisation</vt:lpstr>
      <vt:lpstr>Veranstaltungen</vt:lpstr>
      <vt:lpstr>Zielfische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Projekttage 2023</dc:title>
  <dc:creator>Barth, Thomas</dc:creator>
  <cp:lastModifiedBy>Barth, Thomas</cp:lastModifiedBy>
  <cp:revision>21</cp:revision>
  <dcterms:created xsi:type="dcterms:W3CDTF">2023-04-30T13:30:26Z</dcterms:created>
  <dcterms:modified xsi:type="dcterms:W3CDTF">2023-06-29T09:53:52Z</dcterms:modified>
</cp:coreProperties>
</file>