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57" r:id="rId4"/>
    <p:sldId id="262" r:id="rId5"/>
    <p:sldId id="261" r:id="rId6"/>
    <p:sldId id="263" r:id="rId7"/>
    <p:sldId id="264" r:id="rId8"/>
    <p:sldId id="267" r:id="rId9"/>
    <p:sldId id="268" r:id="rId10"/>
    <p:sldId id="269" r:id="rId11"/>
    <p:sldId id="274" r:id="rId12"/>
    <p:sldId id="265" r:id="rId13"/>
    <p:sldId id="270" r:id="rId14"/>
    <p:sldId id="273" r:id="rId15"/>
    <p:sldId id="272" r:id="rId16"/>
    <p:sldId id="277" r:id="rId17"/>
    <p:sldId id="271" r:id="rId18"/>
    <p:sldId id="276" r:id="rId19"/>
    <p:sldId id="27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2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8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9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v-marne.d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BE2CEF2-B178-0EB8-C3DC-15DF4933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9E0EF-6BDE-4A3A-A18D-10B1C4B03C37}" type="datetime1">
              <a:rPr lang="en-US" smtClean="0"/>
              <a:pPr/>
              <a:t>7/15/2023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53D2476-8EA3-54D3-B27B-DEA2B23A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Projekttage</a:t>
            </a:r>
            <a:r>
              <a:rPr lang="en-US" dirty="0"/>
              <a:t> 10.-13.07.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6C2A5C-DA1C-350C-0D96-BD5715BC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397F7C-DFBB-3963-EC65-B8169C387B9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62988" y="1265238"/>
            <a:ext cx="3529012" cy="2484437"/>
          </a:xfrm>
        </p:spPr>
        <p:txBody>
          <a:bodyPr>
            <a:normAutofit/>
          </a:bodyPr>
          <a:lstStyle/>
          <a:p>
            <a:r>
              <a:rPr lang="de-DE" dirty="0"/>
              <a:t>Projekttage 2023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4338CE-D474-5235-A1B0-1F0AC2190E1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662988" y="3836988"/>
            <a:ext cx="3529012" cy="141922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de-DE" sz="1600" b="1" dirty="0"/>
              <a:t>Gymnasium Marne Europaschule</a:t>
            </a:r>
          </a:p>
          <a:p>
            <a:pPr>
              <a:lnSpc>
                <a:spcPct val="110000"/>
              </a:lnSpc>
            </a:pPr>
            <a:endParaRPr lang="de-DE" sz="1600" b="1" dirty="0"/>
          </a:p>
          <a:p>
            <a:pPr>
              <a:lnSpc>
                <a:spcPct val="110000"/>
              </a:lnSpc>
            </a:pPr>
            <a:r>
              <a:rPr lang="de-DE" sz="1600" b="1" dirty="0"/>
              <a:t>Angeln mit dem Angelverein „</a:t>
            </a:r>
            <a:r>
              <a:rPr lang="de-DE" sz="1600" b="1" dirty="0" err="1"/>
              <a:t>Südermarsch</a:t>
            </a:r>
            <a:r>
              <a:rPr lang="de-DE" sz="1600" b="1" dirty="0"/>
              <a:t>“ Marne e.V.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AEF4-0C60-0F65-C462-FDD6F5BE4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1066802" y="1634963"/>
            <a:ext cx="5852613" cy="3620869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715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pic>
        <p:nvPicPr>
          <p:cNvPr id="4" name="Grafik 3" descr="Ein Bild, das Gras, Himmel, draußen, Windmühle enthält.&#10;&#10;Automatisch generierte Beschreibung">
            <a:extLst>
              <a:ext uri="{FF2B5EF4-FFF2-40B4-BE49-F238E27FC236}">
                <a16:creationId xmlns:a16="http://schemas.microsoft.com/office/drawing/2014/main" id="{2A86905C-3765-DF96-8945-F5153E602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57" y="3648462"/>
            <a:ext cx="4750440" cy="3078286"/>
          </a:xfrm>
          <a:prstGeom prst="rect">
            <a:avLst/>
          </a:prstGeom>
        </p:spPr>
      </p:pic>
      <p:pic>
        <p:nvPicPr>
          <p:cNvPr id="6" name="Grafik 5" descr="Ein Bild, das Baum, draußen, Wasser, Natur enthält.&#10;&#10;Automatisch generierte Beschreibung">
            <a:extLst>
              <a:ext uri="{FF2B5EF4-FFF2-40B4-BE49-F238E27FC236}">
                <a16:creationId xmlns:a16="http://schemas.microsoft.com/office/drawing/2014/main" id="{85C6B60A-0DF7-BAE7-CB83-F60A5E8F7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97" y="126275"/>
            <a:ext cx="5062248" cy="3376519"/>
          </a:xfrm>
          <a:prstGeom prst="rect">
            <a:avLst/>
          </a:prstGeom>
        </p:spPr>
      </p:pic>
      <p:pic>
        <p:nvPicPr>
          <p:cNvPr id="8" name="Grafik 7" descr="Ein Bild, das Gras, Wasser, draußen, Natur enthält.&#10;&#10;Automatisch generierte Beschreibung">
            <a:extLst>
              <a:ext uri="{FF2B5EF4-FFF2-40B4-BE49-F238E27FC236}">
                <a16:creationId xmlns:a16="http://schemas.microsoft.com/office/drawing/2014/main" id="{3A5FD483-336E-1A8A-FFA0-792C71068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26275"/>
            <a:ext cx="4750440" cy="337651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ED78118-1E31-76E4-13D9-984853985B1C}"/>
              </a:ext>
            </a:extLst>
          </p:cNvPr>
          <p:cNvSpPr/>
          <p:nvPr/>
        </p:nvSpPr>
        <p:spPr>
          <a:xfrm>
            <a:off x="4967286" y="131252"/>
            <a:ext cx="1576253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Helser</a:t>
            </a:r>
            <a:r>
              <a:rPr lang="de-DE" dirty="0"/>
              <a:t> Wehl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6C22F5A-92BD-8B00-507D-D3E2A118EEFB}"/>
              </a:ext>
            </a:extLst>
          </p:cNvPr>
          <p:cNvSpPr/>
          <p:nvPr/>
        </p:nvSpPr>
        <p:spPr>
          <a:xfrm>
            <a:off x="5219004" y="3208376"/>
            <a:ext cx="1693902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Brauereiteich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FB9C9C7-970D-1A9E-FBA8-245D5179C34E}"/>
              </a:ext>
            </a:extLst>
          </p:cNvPr>
          <p:cNvSpPr/>
          <p:nvPr/>
        </p:nvSpPr>
        <p:spPr>
          <a:xfrm>
            <a:off x="314011" y="6470468"/>
            <a:ext cx="1843231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Neufelder Fleet</a:t>
            </a:r>
          </a:p>
        </p:txBody>
      </p:sp>
    </p:spTree>
    <p:extLst>
      <p:ext uri="{BB962C8B-B14F-4D97-AF65-F5344CB8AC3E}">
        <p14:creationId xmlns:p14="http://schemas.microsoft.com/office/powerpoint/2010/main" val="171971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Karte Menü, Dokument enthält.&#10;&#10;Automatisch generierte Beschreibung">
            <a:extLst>
              <a:ext uri="{FF2B5EF4-FFF2-40B4-BE49-F238E27FC236}">
                <a16:creationId xmlns:a16="http://schemas.microsoft.com/office/drawing/2014/main" id="{A0E3CE45-31EC-6591-7C31-539072F5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32" y="0"/>
            <a:ext cx="9720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889BBE3-228D-E834-82E9-A1746A0141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480652"/>
            <a:ext cx="8883650" cy="2312033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16" name="Grafik 15" descr="Ein Bild, das Gras, draußen, Fisch enthält.&#10;&#10;Automatisch generierte Beschreibung">
            <a:extLst>
              <a:ext uri="{FF2B5EF4-FFF2-40B4-BE49-F238E27FC236}">
                <a16:creationId xmlns:a16="http://schemas.microsoft.com/office/drawing/2014/main" id="{112C0A10-F5C1-401B-CF01-CC835A9F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3" y="675302"/>
            <a:ext cx="7343193" cy="55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2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oden enthält.&#10;&#10;Automatisch generierte Beschreibung">
            <a:extLst>
              <a:ext uri="{FF2B5EF4-FFF2-40B4-BE49-F238E27FC236}">
                <a16:creationId xmlns:a16="http://schemas.microsoft.com/office/drawing/2014/main" id="{BDDF6D85-5B17-F738-C1CF-C8772D441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73" y="325814"/>
            <a:ext cx="8577454" cy="57160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D1EC4F6-88C4-3DD2-8E65-83C83FD76192}"/>
              </a:ext>
            </a:extLst>
          </p:cNvPr>
          <p:cNvSpPr txBox="1"/>
          <p:nvPr/>
        </p:nvSpPr>
        <p:spPr>
          <a:xfrm>
            <a:off x="5538651" y="6162854"/>
            <a:ext cx="1114697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Wobbler</a:t>
            </a:r>
          </a:p>
        </p:txBody>
      </p:sp>
    </p:spTree>
    <p:extLst>
      <p:ext uri="{BB962C8B-B14F-4D97-AF65-F5344CB8AC3E}">
        <p14:creationId xmlns:p14="http://schemas.microsoft.com/office/powerpoint/2010/main" val="74734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Vielfalt enthält.&#10;&#10;Automatisch generierte Beschreibung">
            <a:extLst>
              <a:ext uri="{FF2B5EF4-FFF2-40B4-BE49-F238E27FC236}">
                <a16:creationId xmlns:a16="http://schemas.microsoft.com/office/drawing/2014/main" id="{CF53C874-0622-14D5-C4BE-6A68F61E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38" y="246669"/>
            <a:ext cx="9549323" cy="63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0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Windmühle, Himmel, Gras enthält.&#10;&#10;Automatisch generierte Beschreibung">
            <a:extLst>
              <a:ext uri="{FF2B5EF4-FFF2-40B4-BE49-F238E27FC236}">
                <a16:creationId xmlns:a16="http://schemas.microsoft.com/office/drawing/2014/main" id="{073276F5-84BF-A197-FA3A-541927E91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Grafik 5" descr="Ein Bild, das Fisch, Fischprodukte, Meeresfrüchte, fettreicher Fisch enthält.&#10;&#10;Automatisch generierte Beschreibung">
            <a:extLst>
              <a:ext uri="{FF2B5EF4-FFF2-40B4-BE49-F238E27FC236}">
                <a16:creationId xmlns:a16="http://schemas.microsoft.com/office/drawing/2014/main" id="{AA26EF0E-003B-9128-91BA-B35910FE8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1" y="1286645"/>
            <a:ext cx="6428634" cy="42847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E345E92-E5DF-8E92-C262-7DA8F3D8EF6A}"/>
              </a:ext>
            </a:extLst>
          </p:cNvPr>
          <p:cNvSpPr txBox="1"/>
          <p:nvPr/>
        </p:nvSpPr>
        <p:spPr>
          <a:xfrm>
            <a:off x="0" y="125046"/>
            <a:ext cx="25316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Am</a:t>
            </a:r>
          </a:p>
          <a:p>
            <a:r>
              <a:rPr lang="de-DE" dirty="0" err="1"/>
              <a:t>Helser</a:t>
            </a:r>
            <a:r>
              <a:rPr lang="de-DE" dirty="0"/>
              <a:t>-/</a:t>
            </a:r>
            <a:r>
              <a:rPr lang="de-DE" dirty="0" err="1"/>
              <a:t>Katt</a:t>
            </a:r>
            <a:r>
              <a:rPr lang="de-DE" dirty="0"/>
              <a:t>. Fleet</a:t>
            </a:r>
          </a:p>
        </p:txBody>
      </p:sp>
    </p:spTree>
    <p:extLst>
      <p:ext uri="{BB962C8B-B14F-4D97-AF65-F5344CB8AC3E}">
        <p14:creationId xmlns:p14="http://schemas.microsoft.com/office/powerpoint/2010/main" val="406005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isch, Karpfen, Fischprodukte, Fischen enthält.&#10;&#10;Automatisch generierte Beschreibung">
            <a:extLst>
              <a:ext uri="{FF2B5EF4-FFF2-40B4-BE49-F238E27FC236}">
                <a16:creationId xmlns:a16="http://schemas.microsoft.com/office/drawing/2014/main" id="{77A3B774-F1BF-4126-7166-5CE3E807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4" y="0"/>
            <a:ext cx="11684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35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Himmel, Wasser, Gras enthält.&#10;&#10;Automatisch generierte Beschreibung">
            <a:extLst>
              <a:ext uri="{FF2B5EF4-FFF2-40B4-BE49-F238E27FC236}">
                <a16:creationId xmlns:a16="http://schemas.microsoft.com/office/drawing/2014/main" id="{FDDD6A5A-221A-9A56-F396-CC6C3A26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11" y="220369"/>
            <a:ext cx="8349778" cy="64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lagge, Himmel, draußen, Stange Pfosten enthält.&#10;&#10;Automatisch generierte Beschreibung">
            <a:extLst>
              <a:ext uri="{FF2B5EF4-FFF2-40B4-BE49-F238E27FC236}">
                <a16:creationId xmlns:a16="http://schemas.microsoft.com/office/drawing/2014/main" id="{B2D969C9-E4AB-CE38-F41F-0DE8FDB91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71" y="156754"/>
            <a:ext cx="4702630" cy="3135086"/>
          </a:xfrm>
          <a:prstGeom prst="rect">
            <a:avLst/>
          </a:prstGeom>
        </p:spPr>
      </p:pic>
      <p:pic>
        <p:nvPicPr>
          <p:cNvPr id="6" name="Grafik 5" descr="Ein Bild, das draußen, Gras, Himmel, Pflanze enthält.&#10;&#10;Automatisch generierte Beschreibung">
            <a:extLst>
              <a:ext uri="{FF2B5EF4-FFF2-40B4-BE49-F238E27FC236}">
                <a16:creationId xmlns:a16="http://schemas.microsoft.com/office/drawing/2014/main" id="{A0E3814F-CF56-B959-9F08-3F1E8AE4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306285"/>
            <a:ext cx="6964029" cy="53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pic>
        <p:nvPicPr>
          <p:cNvPr id="4" name="Grafik 3" descr="Ein Bild, das Keramik, Töpferware, Töpferei, Tasse enthält.&#10;&#10;Automatisch generierte Beschreibung">
            <a:extLst>
              <a:ext uri="{FF2B5EF4-FFF2-40B4-BE49-F238E27FC236}">
                <a16:creationId xmlns:a16="http://schemas.microsoft.com/office/drawing/2014/main" id="{7E1B7832-E22D-97EF-0CFC-8FF960791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9" y="736691"/>
            <a:ext cx="4681728" cy="31203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D93A55-DE73-8AD6-C183-A2B6A9B381AC}"/>
              </a:ext>
            </a:extLst>
          </p:cNvPr>
          <p:cNvSpPr txBox="1"/>
          <p:nvPr/>
        </p:nvSpPr>
        <p:spPr>
          <a:xfrm flipH="1">
            <a:off x="6819169" y="736691"/>
            <a:ext cx="42827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Angelverein „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Südermarsch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“ Marne e.V.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Otto-Kohlsaat-Weg 3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25709 Marne</a:t>
            </a:r>
          </a:p>
          <a:p>
            <a:pPr algn="ctr"/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info@av-marne.de</a:t>
            </a: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www.av-marne.de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Instagram: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av_marne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4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56D1692-4D9E-61AF-CCB5-729CFF3C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Der Verein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24316C-88BF-D485-0782-E93CF34E2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383" y="2139696"/>
            <a:ext cx="5982788" cy="3677683"/>
          </a:xfrm>
        </p:spPr>
        <p:txBody>
          <a:bodyPr/>
          <a:lstStyle/>
          <a:p>
            <a:r>
              <a:rPr lang="de-DE"/>
              <a:t>174 </a:t>
            </a:r>
            <a:r>
              <a:rPr lang="de-DE" dirty="0"/>
              <a:t>Mitglieder</a:t>
            </a:r>
          </a:p>
          <a:p>
            <a:r>
              <a:rPr lang="de-DE" dirty="0"/>
              <a:t>6 Vereinsgewässer</a:t>
            </a:r>
          </a:p>
          <a:p>
            <a:r>
              <a:rPr lang="de-DE" dirty="0"/>
              <a:t>Mitglied im Kreissportfischerverband Dithmarschen</a:t>
            </a:r>
          </a:p>
          <a:p>
            <a:r>
              <a:rPr lang="de-DE" dirty="0"/>
              <a:t>Mitglied im Landessportfischerverband S-H</a:t>
            </a:r>
          </a:p>
          <a:p>
            <a:r>
              <a:rPr lang="de-DE" dirty="0"/>
              <a:t>Mitglied im Deutschen Angelfischer-Verband</a:t>
            </a:r>
          </a:p>
        </p:txBody>
      </p:sp>
    </p:spTree>
    <p:extLst>
      <p:ext uri="{BB962C8B-B14F-4D97-AF65-F5344CB8AC3E}">
        <p14:creationId xmlns:p14="http://schemas.microsoft.com/office/powerpoint/2010/main" val="177740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4B634-46F9-AF2B-807D-1BCA0292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Angelverein „</a:t>
            </a:r>
            <a:r>
              <a:rPr lang="de-DE" dirty="0" err="1"/>
              <a:t>Südermarsch</a:t>
            </a:r>
            <a:r>
              <a:rPr lang="de-DE" dirty="0"/>
              <a:t>“ Marne e.V.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7536FD2-802E-BD69-D561-2202FF384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741" y="2139950"/>
            <a:ext cx="5006117" cy="3676650"/>
          </a:xfrm>
        </p:spPr>
      </p:pic>
    </p:spTree>
    <p:extLst>
      <p:ext uri="{BB962C8B-B14F-4D97-AF65-F5344CB8AC3E}">
        <p14:creationId xmlns:p14="http://schemas.microsoft.com/office/powerpoint/2010/main" val="349805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96F329-189B-0862-747F-8A75E745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Vereinsgewässer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321443-4B21-5528-7E87-9E70D4E2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Helser</a:t>
            </a:r>
            <a:r>
              <a:rPr lang="de-DE" dirty="0"/>
              <a:t>-/</a:t>
            </a:r>
            <a:r>
              <a:rPr lang="de-DE" dirty="0" err="1"/>
              <a:t>Kattrepler</a:t>
            </a:r>
            <a:r>
              <a:rPr lang="de-DE" dirty="0"/>
              <a:t>-Fleet</a:t>
            </a:r>
          </a:p>
          <a:p>
            <a:r>
              <a:rPr lang="de-DE" dirty="0"/>
              <a:t>Neufelder Fleet</a:t>
            </a:r>
          </a:p>
          <a:p>
            <a:r>
              <a:rPr lang="de-DE" dirty="0" err="1"/>
              <a:t>Trennewurther</a:t>
            </a:r>
            <a:r>
              <a:rPr lang="de-DE" dirty="0"/>
              <a:t> </a:t>
            </a:r>
            <a:r>
              <a:rPr lang="de-DE" dirty="0" err="1"/>
              <a:t>Brök</a:t>
            </a:r>
            <a:endParaRPr lang="de-DE" dirty="0"/>
          </a:p>
          <a:p>
            <a:r>
              <a:rPr lang="de-DE" dirty="0" err="1"/>
              <a:t>Helser</a:t>
            </a:r>
            <a:r>
              <a:rPr lang="de-DE" dirty="0"/>
              <a:t> Wehl</a:t>
            </a:r>
          </a:p>
          <a:p>
            <a:r>
              <a:rPr lang="de-DE" dirty="0"/>
              <a:t>Brauereiteich Marne</a:t>
            </a:r>
          </a:p>
          <a:p>
            <a:r>
              <a:rPr lang="de-DE" dirty="0"/>
              <a:t>Moorstrichteiche St. Michaelisdonn</a:t>
            </a:r>
          </a:p>
        </p:txBody>
      </p:sp>
    </p:spTree>
    <p:extLst>
      <p:ext uri="{BB962C8B-B14F-4D97-AF65-F5344CB8AC3E}">
        <p14:creationId xmlns:p14="http://schemas.microsoft.com/office/powerpoint/2010/main" val="347142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C052AB-3D12-7821-08B0-0A1BA227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Organisation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83086A-3501-5D29-6DC8-9C441E523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1. Vorsitzender</a:t>
            </a:r>
          </a:p>
          <a:p>
            <a:r>
              <a:rPr lang="de-DE" dirty="0"/>
              <a:t>2. Vorsitzender</a:t>
            </a:r>
          </a:p>
          <a:p>
            <a:r>
              <a:rPr lang="de-DE" dirty="0"/>
              <a:t>Kassenwart</a:t>
            </a:r>
          </a:p>
          <a:p>
            <a:r>
              <a:rPr lang="de-DE" dirty="0"/>
              <a:t>Schriftführer</a:t>
            </a:r>
          </a:p>
          <a:p>
            <a:r>
              <a:rPr lang="de-DE" dirty="0"/>
              <a:t>2 Sportwarte</a:t>
            </a:r>
          </a:p>
          <a:p>
            <a:r>
              <a:rPr lang="de-DE" dirty="0"/>
              <a:t>2 Jugendwarte</a:t>
            </a:r>
          </a:p>
          <a:p>
            <a:r>
              <a:rPr lang="de-DE" dirty="0"/>
              <a:t>2 Gewässerwarte</a:t>
            </a:r>
          </a:p>
          <a:p>
            <a:r>
              <a:rPr lang="de-DE" dirty="0"/>
              <a:t>2 Beisitzer</a:t>
            </a:r>
          </a:p>
        </p:txBody>
      </p:sp>
    </p:spTree>
    <p:extLst>
      <p:ext uri="{BB962C8B-B14F-4D97-AF65-F5344CB8AC3E}">
        <p14:creationId xmlns:p14="http://schemas.microsoft.com/office/powerpoint/2010/main" val="275942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C25385-DD44-3E2F-9B51-3B5673BE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Veranstaltungen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156D07-12B1-0A6E-4B05-2BA65002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Versammlungen (JHV/Jugend-JHV/Herbstversammlung)</a:t>
            </a:r>
          </a:p>
          <a:p>
            <a:r>
              <a:rPr lang="de-DE" dirty="0"/>
              <a:t>Angeltermine für Erwachsene</a:t>
            </a:r>
          </a:p>
          <a:p>
            <a:r>
              <a:rPr lang="de-DE" dirty="0"/>
              <a:t>Angeltermine für Jugendliche</a:t>
            </a:r>
          </a:p>
          <a:p>
            <a:r>
              <a:rPr lang="de-DE" dirty="0"/>
              <a:t>Aktion Ferienspaß „Angeln am Brauereiteich“</a:t>
            </a:r>
          </a:p>
          <a:p>
            <a:r>
              <a:rPr lang="de-DE" dirty="0"/>
              <a:t>Familienangeln</a:t>
            </a:r>
          </a:p>
          <a:p>
            <a:r>
              <a:rPr lang="de-DE" dirty="0"/>
              <a:t>Fischereischeinlehrgänge</a:t>
            </a:r>
          </a:p>
          <a:p>
            <a:r>
              <a:rPr lang="de-DE" dirty="0"/>
              <a:t>Arbeitsdienste (Gewässerpflege, Mähen, Stege reparieren)</a:t>
            </a:r>
          </a:p>
        </p:txBody>
      </p:sp>
    </p:spTree>
    <p:extLst>
      <p:ext uri="{BB962C8B-B14F-4D97-AF65-F5344CB8AC3E}">
        <p14:creationId xmlns:p14="http://schemas.microsoft.com/office/powerpoint/2010/main" val="256178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4C5190-E164-1A14-CCCE-8E00B486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Zielfische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AB4174-5764-2FE6-7543-A83E029E5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Hecht</a:t>
            </a:r>
          </a:p>
          <a:p>
            <a:r>
              <a:rPr lang="de-DE" dirty="0"/>
              <a:t>Zander</a:t>
            </a:r>
          </a:p>
          <a:p>
            <a:r>
              <a:rPr lang="de-DE" dirty="0"/>
              <a:t>Barsch</a:t>
            </a:r>
          </a:p>
          <a:p>
            <a:r>
              <a:rPr lang="de-DE" dirty="0"/>
              <a:t>Aal</a:t>
            </a:r>
          </a:p>
          <a:p>
            <a:r>
              <a:rPr lang="de-DE" dirty="0"/>
              <a:t>Karpfen</a:t>
            </a:r>
          </a:p>
          <a:p>
            <a:r>
              <a:rPr lang="de-DE" dirty="0"/>
              <a:t>Weißfische (Brasse, Rotfeder, Rotauge)</a:t>
            </a:r>
          </a:p>
          <a:p>
            <a:r>
              <a:rPr lang="de-DE" dirty="0"/>
              <a:t>Forelle</a:t>
            </a:r>
          </a:p>
        </p:txBody>
      </p:sp>
    </p:spTree>
    <p:extLst>
      <p:ext uri="{BB962C8B-B14F-4D97-AF65-F5344CB8AC3E}">
        <p14:creationId xmlns:p14="http://schemas.microsoft.com/office/powerpoint/2010/main" val="71062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7827B29-56E6-1840-6D14-FFB9D33A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9" y="4480653"/>
            <a:ext cx="2901768" cy="1789518"/>
          </a:xfrm>
          <a:prstGeom prst="rect">
            <a:avLst/>
          </a:prstGeom>
        </p:spPr>
      </p:pic>
      <p:pic>
        <p:nvPicPr>
          <p:cNvPr id="4" name="Grafik 3" descr="Ein Bild, das Gras, Himmel, draußen, Natur enthält.&#10;&#10;Automatisch generierte Beschreibung">
            <a:extLst>
              <a:ext uri="{FF2B5EF4-FFF2-40B4-BE49-F238E27FC236}">
                <a16:creationId xmlns:a16="http://schemas.microsoft.com/office/drawing/2014/main" id="{891F62FE-DE8A-7879-54C7-850EC003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213567"/>
            <a:ext cx="5725886" cy="3817257"/>
          </a:xfrm>
          <a:prstGeom prst="rect">
            <a:avLst/>
          </a:prstGeom>
        </p:spPr>
      </p:pic>
      <p:pic>
        <p:nvPicPr>
          <p:cNvPr id="6" name="Grafik 5" descr="Ein Bild, das Baum, Gras, draußen, Wasser enthält.&#10;&#10;Automatisch generierte Beschreibung">
            <a:extLst>
              <a:ext uri="{FF2B5EF4-FFF2-40B4-BE49-F238E27FC236}">
                <a16:creationId xmlns:a16="http://schemas.microsoft.com/office/drawing/2014/main" id="{476C058E-379C-4538-7B55-7A551D9E2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2565918"/>
            <a:ext cx="5918667" cy="39477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A763E1-221C-6E44-3803-3C1F991E89C7}"/>
              </a:ext>
            </a:extLst>
          </p:cNvPr>
          <p:cNvSpPr txBox="1"/>
          <p:nvPr/>
        </p:nvSpPr>
        <p:spPr>
          <a:xfrm>
            <a:off x="195942" y="2122195"/>
            <a:ext cx="2809757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Helser</a:t>
            </a:r>
            <a:r>
              <a:rPr lang="de-DE" dirty="0"/>
              <a:t>-/ </a:t>
            </a:r>
            <a:r>
              <a:rPr lang="de-DE" dirty="0" err="1"/>
              <a:t>Kattrepler</a:t>
            </a:r>
            <a:r>
              <a:rPr lang="de-DE" dirty="0"/>
              <a:t> Fleet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7B7253-19A6-2DBE-3E89-A70EFE4F3E14}"/>
              </a:ext>
            </a:extLst>
          </p:cNvPr>
          <p:cNvSpPr txBox="1"/>
          <p:nvPr/>
        </p:nvSpPr>
        <p:spPr>
          <a:xfrm>
            <a:off x="3077835" y="213567"/>
            <a:ext cx="3114556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Moorstrichteiche St. Michel</a:t>
            </a:r>
          </a:p>
        </p:txBody>
      </p:sp>
    </p:spTree>
    <p:extLst>
      <p:ext uri="{BB962C8B-B14F-4D97-AF65-F5344CB8AC3E}">
        <p14:creationId xmlns:p14="http://schemas.microsoft.com/office/powerpoint/2010/main" val="281024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draußen, Himmel, Wasser enthält.&#10;&#10;Automatisch generierte Beschreibung">
            <a:extLst>
              <a:ext uri="{FF2B5EF4-FFF2-40B4-BE49-F238E27FC236}">
                <a16:creationId xmlns:a16="http://schemas.microsoft.com/office/drawing/2014/main" id="{B420B3E1-5424-F42F-34B0-E27A19E09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36" y="318865"/>
            <a:ext cx="8707328" cy="58077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39B5D3C-1677-7001-0971-FFD574434CFC}"/>
              </a:ext>
            </a:extLst>
          </p:cNvPr>
          <p:cNvSpPr txBox="1"/>
          <p:nvPr/>
        </p:nvSpPr>
        <p:spPr>
          <a:xfrm>
            <a:off x="1742336" y="6265597"/>
            <a:ext cx="2377440" cy="369332"/>
          </a:xfrm>
          <a:prstGeom prst="rect">
            <a:avLst/>
          </a:prstGeom>
          <a:noFill/>
          <a:ln w="127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Trennewurther</a:t>
            </a:r>
            <a:r>
              <a:rPr lang="de-DE" dirty="0"/>
              <a:t> </a:t>
            </a:r>
            <a:r>
              <a:rPr lang="de-DE" dirty="0" err="1"/>
              <a:t>Brök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403299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AnalogousFromLightSeedRightStep">
      <a:dk1>
        <a:srgbClr val="000000"/>
      </a:dk1>
      <a:lt1>
        <a:srgbClr val="FFFFFF"/>
      </a:lt1>
      <a:dk2>
        <a:srgbClr val="2E3920"/>
      </a:dk2>
      <a:lt2>
        <a:srgbClr val="E2E8E7"/>
      </a:lt2>
      <a:accent1>
        <a:srgbClr val="C696A1"/>
      </a:accent1>
      <a:accent2>
        <a:srgbClr val="BA8A7F"/>
      </a:accent2>
      <a:accent3>
        <a:srgbClr val="B7A17D"/>
      </a:accent3>
      <a:accent4>
        <a:srgbClr val="A5A772"/>
      </a:accent4>
      <a:accent5>
        <a:srgbClr val="97AA80"/>
      </a:accent5>
      <a:accent6>
        <a:srgbClr val="7FAE77"/>
      </a:accent6>
      <a:hlink>
        <a:srgbClr val="568E82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Metadata/LabelInfo.xml><?xml version="1.0" encoding="utf-8"?>
<clbl:labelList xmlns:clbl="http://schemas.microsoft.com/office/2020/mipLabelMetadata">
  <clbl:label id="{42f063bf-ce3a-473c-8609-3866002c85b0}" enabled="1" method="Standard" siteId="{b914a242-e718-443b-a47c-6b4c649d8c0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Breitbild</PresentationFormat>
  <Paragraphs>64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Arial</vt:lpstr>
      <vt:lpstr>Neue Haas Grotesk Text Pro</vt:lpstr>
      <vt:lpstr>SwellVTI</vt:lpstr>
      <vt:lpstr>Projekttage 2023</vt:lpstr>
      <vt:lpstr>Der Verein</vt:lpstr>
      <vt:lpstr>Angelverein „Südermarsch“ Marne e.V.</vt:lpstr>
      <vt:lpstr>Vereinsgewässer</vt:lpstr>
      <vt:lpstr>Organisation</vt:lpstr>
      <vt:lpstr>Veranstaltungen</vt:lpstr>
      <vt:lpstr>Zielfische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Projekttage 2023</dc:title>
  <dc:creator>Barth, Thomas</dc:creator>
  <cp:lastModifiedBy>Barth, Thomas</cp:lastModifiedBy>
  <cp:revision>22</cp:revision>
  <dcterms:created xsi:type="dcterms:W3CDTF">2023-04-30T13:30:26Z</dcterms:created>
  <dcterms:modified xsi:type="dcterms:W3CDTF">2023-07-15T08:42:09Z</dcterms:modified>
</cp:coreProperties>
</file>